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4"/>
    <p:restoredTop sz="96327"/>
  </p:normalViewPr>
  <p:slideViewPr>
    <p:cSldViewPr snapToGrid="0">
      <p:cViewPr varScale="1">
        <p:scale>
          <a:sx n="151" d="100"/>
          <a:sy n="151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2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2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496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52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25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5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383" y="1419226"/>
            <a:ext cx="9118027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383" y="4424362"/>
            <a:ext cx="9118028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2316" y="2249486"/>
            <a:ext cx="3937483" cy="3541714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15" y="619126"/>
            <a:ext cx="8965095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6" y="2249486"/>
            <a:ext cx="3937486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316" y="3073397"/>
            <a:ext cx="3937485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03446"/>
            <a:ext cx="4875210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9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545" y="563564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952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2545" y="2263423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9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356" y="517524"/>
            <a:ext cx="9870959" cy="9729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5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2318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7" y="2249488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7826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316" y="5883276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226" y="5883275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6306A982-8835-4782-3998-0A55BFFF2D7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944" y="1847152"/>
            <a:ext cx="1916349" cy="294748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74483989-1937-E39E-66DB-121CA1FF75F1}"/>
              </a:ext>
            </a:extLst>
          </p:cNvPr>
          <p:cNvSpPr txBox="1"/>
          <p:nvPr userDrawn="1"/>
        </p:nvSpPr>
        <p:spPr>
          <a:xfrm>
            <a:off x="144358" y="618519"/>
            <a:ext cx="1773935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800" dirty="0"/>
              <a:t>SHARK</a:t>
            </a:r>
          </a:p>
          <a:p>
            <a:pPr lvl="0" algn="ctr"/>
            <a:r>
              <a:rPr lang="es-ES" sz="2800" dirty="0"/>
              <a:t>ATTACKS!</a:t>
            </a:r>
          </a:p>
        </p:txBody>
      </p:sp>
    </p:spTree>
    <p:extLst>
      <p:ext uri="{BB962C8B-B14F-4D97-AF65-F5344CB8AC3E}">
        <p14:creationId xmlns:p14="http://schemas.microsoft.com/office/powerpoint/2010/main" val="394134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15A70-3221-03A6-D4C1-958969A3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16" y="-532701"/>
            <a:ext cx="8791575" cy="2387600"/>
          </a:xfrm>
        </p:spPr>
        <p:txBody>
          <a:bodyPr/>
          <a:lstStyle/>
          <a:p>
            <a:r>
              <a:rPr lang="es-ES" dirty="0"/>
              <a:t>SHARK ATTACKS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1876F-4300-B15F-3299-CF41A9D73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712" y="1956118"/>
            <a:ext cx="8791575" cy="1655762"/>
          </a:xfrm>
        </p:spPr>
        <p:txBody>
          <a:bodyPr/>
          <a:lstStyle/>
          <a:p>
            <a:r>
              <a:rPr lang="es-ES" dirty="0"/>
              <a:t>A data ANALYTICS PROJECT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EBDA8-B552-F427-FD06-29A7FB4B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52" y="1600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480FD6-33FB-B57C-02BA-22A0362C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461728"/>
            <a:ext cx="7120467" cy="457340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91251D-470A-A1B2-1D82-D29B554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12365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INTRODUCTION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data file,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proceeded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clean</a:t>
            </a:r>
            <a:r>
              <a:rPr lang="es-ES" sz="2800" dirty="0"/>
              <a:t> and </a:t>
            </a: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data in </a:t>
            </a:r>
            <a:r>
              <a:rPr lang="es-ES" sz="2800" dirty="0" err="1"/>
              <a:t>order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draw</a:t>
            </a:r>
            <a:r>
              <a:rPr lang="es-ES" sz="2800" dirty="0"/>
              <a:t> </a:t>
            </a:r>
            <a:r>
              <a:rPr lang="es-ES" sz="2800" dirty="0" err="1"/>
              <a:t>conclusions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The</a:t>
            </a:r>
            <a:r>
              <a:rPr lang="es-ES" sz="2800" dirty="0"/>
              <a:t> file </a:t>
            </a:r>
            <a:r>
              <a:rPr lang="es-ES" sz="2800" dirty="0" err="1"/>
              <a:t>contains</a:t>
            </a:r>
            <a:r>
              <a:rPr lang="es-ES" sz="2800" dirty="0"/>
              <a:t> </a:t>
            </a:r>
            <a:r>
              <a:rPr lang="es-ES" sz="2800" dirty="0" err="1"/>
              <a:t>records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shark</a:t>
            </a:r>
            <a:r>
              <a:rPr lang="es-ES" sz="2800" dirty="0"/>
              <a:t> </a:t>
            </a:r>
            <a:r>
              <a:rPr lang="es-ES" sz="2800" dirty="0" err="1"/>
              <a:t>attacks</a:t>
            </a:r>
            <a:r>
              <a:rPr lang="es-ES" sz="2800" dirty="0"/>
              <a:t>, and </a:t>
            </a:r>
            <a:r>
              <a:rPr lang="es-ES" sz="2800" dirty="0" err="1"/>
              <a:t>indicates</a:t>
            </a:r>
            <a:r>
              <a:rPr lang="es-ES" sz="2800" dirty="0"/>
              <a:t> place, time, injuries... and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who</a:t>
            </a:r>
            <a:r>
              <a:rPr lang="es-ES" sz="2800" dirty="0"/>
              <a:t> has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attacked</a:t>
            </a:r>
            <a:r>
              <a:rPr lang="es-ES" sz="2800" dirty="0"/>
              <a:t> </a:t>
            </a:r>
            <a:r>
              <a:rPr lang="es-ES" sz="2800" dirty="0" err="1"/>
              <a:t>according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gender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1921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DATA CLEANING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Extraction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year</a:t>
            </a:r>
            <a:r>
              <a:rPr lang="es-ES" sz="2800" dirty="0"/>
              <a:t>, </a:t>
            </a:r>
            <a:r>
              <a:rPr lang="es-ES" sz="2800" dirty="0" err="1"/>
              <a:t>month</a:t>
            </a:r>
            <a:r>
              <a:rPr lang="es-ES" sz="2800" dirty="0"/>
              <a:t> and </a:t>
            </a:r>
            <a:r>
              <a:rPr lang="es-ES" sz="2800" dirty="0" err="1"/>
              <a:t>day</a:t>
            </a:r>
            <a:r>
              <a:rPr lang="es-ES" sz="2800" dirty="0"/>
              <a:t> </a:t>
            </a:r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CASE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Cleaning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null</a:t>
            </a:r>
            <a:r>
              <a:rPr lang="es-ES" sz="2800" dirty="0"/>
              <a:t> </a:t>
            </a:r>
            <a:r>
              <a:rPr lang="es-ES" sz="2800" dirty="0" err="1"/>
              <a:t>elements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activities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countries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AGE, SEX and FATAL </a:t>
            </a:r>
            <a:r>
              <a:rPr lang="es-ES" sz="2800" dirty="0" err="1"/>
              <a:t>fields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filtered</a:t>
            </a:r>
            <a:r>
              <a:rPr lang="es-ES" sz="2800" dirty="0"/>
              <a:t> and </a:t>
            </a:r>
            <a:r>
              <a:rPr lang="es-ES" sz="2800" dirty="0" err="1"/>
              <a:t>cleaned</a:t>
            </a:r>
            <a:r>
              <a:rPr lang="es-ES" sz="2800" dirty="0"/>
              <a:t>. </a:t>
            </a:r>
            <a:r>
              <a:rPr lang="es-ES" sz="2800" dirty="0" err="1"/>
              <a:t>These</a:t>
            </a:r>
            <a:r>
              <a:rPr lang="es-ES" sz="2800" dirty="0"/>
              <a:t> </a:t>
            </a:r>
            <a:r>
              <a:rPr lang="es-ES" sz="2800" dirty="0" err="1"/>
              <a:t>fields</a:t>
            </a:r>
            <a:r>
              <a:rPr lang="es-ES" sz="2800" dirty="0"/>
              <a:t> are </a:t>
            </a:r>
            <a:r>
              <a:rPr lang="es-ES" sz="2800" dirty="0" err="1"/>
              <a:t>necessary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corresponding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8228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Locate in </a:t>
            </a:r>
            <a:r>
              <a:rPr lang="es-ES" sz="2400" dirty="0" err="1"/>
              <a:t>which</a:t>
            </a:r>
            <a:r>
              <a:rPr lang="es-ES" sz="2400" dirty="0"/>
              <a:t> country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shark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take</a:t>
            </a:r>
            <a:r>
              <a:rPr lang="es-ES" sz="2400" dirty="0"/>
              <a:t> place.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10" y="2594588"/>
            <a:ext cx="8779847" cy="387021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USA and Australia.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coastline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ecosystem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15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/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0410" y="2881279"/>
            <a:ext cx="8779847" cy="329683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male </a:t>
            </a:r>
            <a:r>
              <a:rPr lang="es-ES" dirty="0" err="1"/>
              <a:t>victims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clearly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female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targeted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</a:t>
            </a:r>
            <a:r>
              <a:rPr lang="es-ES" dirty="0" err="1"/>
              <a:t>young</a:t>
            </a:r>
            <a:r>
              <a:rPr lang="es-ES" dirty="0"/>
              <a:t> (</a:t>
            </a:r>
            <a:r>
              <a:rPr lang="es-ES" dirty="0" err="1"/>
              <a:t>around</a:t>
            </a:r>
            <a:r>
              <a:rPr lang="es-ES" dirty="0"/>
              <a:t> 15-25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old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60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 and 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0411" y="2935151"/>
            <a:ext cx="8574922" cy="31890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81%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unprovoked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,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deduced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shark</a:t>
            </a:r>
            <a:r>
              <a:rPr lang="es-ES" dirty="0"/>
              <a:t> </a:t>
            </a:r>
            <a:r>
              <a:rPr lang="es-ES" dirty="0" err="1"/>
              <a:t>defends</a:t>
            </a:r>
            <a:r>
              <a:rPr lang="es-ES" dirty="0"/>
              <a:t> </a:t>
            </a:r>
            <a:r>
              <a:rPr lang="es-ES" dirty="0" err="1"/>
              <a:t>itself</a:t>
            </a:r>
            <a:r>
              <a:rPr lang="es-ES" dirty="0"/>
              <a:t> in case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confusion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surprise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43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1900 </a:t>
            </a:r>
            <a:r>
              <a:rPr lang="es-ES" sz="2400" dirty="0" err="1"/>
              <a:t>to</a:t>
            </a:r>
            <a:r>
              <a:rPr lang="es-ES" sz="2400" dirty="0"/>
              <a:t> 2018.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39755" y="2935151"/>
            <a:ext cx="8441157" cy="318909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evaluate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records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Clear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2000s.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305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High </a:t>
            </a:r>
            <a:r>
              <a:rPr lang="es-ES" sz="2400" dirty="0" err="1"/>
              <a:t>increase</a:t>
            </a:r>
            <a:r>
              <a:rPr lang="es-ES" sz="2400" dirty="0"/>
              <a:t> </a:t>
            </a:r>
            <a:r>
              <a:rPr lang="es-ES" sz="2400" dirty="0" err="1"/>
              <a:t>since</a:t>
            </a:r>
            <a:r>
              <a:rPr lang="es-ES" sz="2400" dirty="0"/>
              <a:t> 2000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39755" y="3192916"/>
            <a:ext cx="8441157" cy="26735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2000 </a:t>
            </a:r>
            <a:r>
              <a:rPr lang="es-ES" dirty="0" err="1"/>
              <a:t>there</a:t>
            </a:r>
            <a:r>
              <a:rPr lang="es-ES" dirty="0"/>
              <a:t> has </a:t>
            </a:r>
            <a:r>
              <a:rPr lang="es-ES" dirty="0" err="1"/>
              <a:t>been</a:t>
            </a:r>
            <a:r>
              <a:rPr lang="es-ES" dirty="0"/>
              <a:t> a considerable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</a:t>
            </a:r>
            <a:r>
              <a:rPr lang="es-ES" dirty="0" err="1"/>
              <a:t>recorded</a:t>
            </a:r>
            <a:r>
              <a:rPr lang="es-ES" dirty="0"/>
              <a:t> (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follow</a:t>
            </a:r>
            <a:r>
              <a:rPr lang="es-ES" dirty="0"/>
              <a:t>-ups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attacks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5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activities</a:t>
            </a:r>
            <a:r>
              <a:rPr lang="es-ES" sz="2400" dirty="0"/>
              <a:t> in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tend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occur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3381" y="2729377"/>
            <a:ext cx="8989360" cy="339731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activities</a:t>
            </a:r>
            <a:r>
              <a:rPr lang="es-ES" dirty="0"/>
              <a:t> </a:t>
            </a:r>
            <a:r>
              <a:rPr lang="es-ES" dirty="0" err="1"/>
              <a:t>practiced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 are </a:t>
            </a:r>
            <a:r>
              <a:rPr lang="es-ES" dirty="0" err="1"/>
              <a:t>swimming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bathing</a:t>
            </a:r>
            <a:r>
              <a:rPr lang="es-ES" dirty="0"/>
              <a:t>, and </a:t>
            </a:r>
            <a:r>
              <a:rPr lang="es-ES" dirty="0" err="1"/>
              <a:t>surfing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</a:t>
            </a:r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149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{7C728FF1-E6D8-3E47-96A8-20FC5D50B9E1}tf10001122</Template>
  <TotalTime>309</TotalTime>
  <Words>338</Words>
  <Application>Microsoft Macintosh PowerPoint</Application>
  <PresentationFormat>Panorámica</PresentationFormat>
  <Paragraphs>33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SHARK ATTACKS</vt:lpstr>
      <vt:lpstr>INTRODUCTION</vt:lpstr>
      <vt:lpstr>DATA CLEANING</vt:lpstr>
      <vt:lpstr>HYPOTHESIS</vt:lpstr>
      <vt:lpstr>HYPOTHESIS</vt:lpstr>
      <vt:lpstr>HYPOTHESIS</vt:lpstr>
      <vt:lpstr>HYPOTHESIS</vt:lpstr>
      <vt:lpstr>HYPOTHESIS</vt:lpstr>
      <vt:lpstr>HYPOTHESIS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 ATTACKS</dc:title>
  <dc:creator>Microsoft Office User</dc:creator>
  <cp:lastModifiedBy>Microsoft Office User</cp:lastModifiedBy>
  <cp:revision>2</cp:revision>
  <dcterms:created xsi:type="dcterms:W3CDTF">2023-10-23T14:36:32Z</dcterms:created>
  <dcterms:modified xsi:type="dcterms:W3CDTF">2023-10-23T19:46:17Z</dcterms:modified>
</cp:coreProperties>
</file>